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8" r:id="rId4"/>
    <p:sldId id="262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919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488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513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698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257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428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334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099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580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064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622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422C2B-E4B9-4588-B7D7-5CB9D44E2D5E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40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802		Pd. 1	rm. 208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COPY the following into your notebook.</a:t>
            </a:r>
          </a:p>
          <a:p>
            <a:r>
              <a:rPr lang="en-US" dirty="0" smtClean="0"/>
              <a:t>Make sure that all work is completed.</a:t>
            </a:r>
          </a:p>
          <a:p>
            <a:r>
              <a:rPr lang="en-US" dirty="0" smtClean="0"/>
              <a:t>This will be checked on THURSDAY </a:t>
            </a:r>
          </a:p>
          <a:p>
            <a:r>
              <a:rPr lang="en-US" u="sng" dirty="0" smtClean="0"/>
              <a:t>QUIZ 3/4: CAPITULO 5</a:t>
            </a:r>
            <a:r>
              <a:rPr lang="en-US" dirty="0" smtClean="0"/>
              <a:t> is on THURSDAY!!!!</a:t>
            </a:r>
          </a:p>
          <a:p>
            <a:r>
              <a:rPr lang="en-US" dirty="0" smtClean="0"/>
              <a:t>If your are finished early, take out a book to read or do homework quietly.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453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200" y="-76200"/>
            <a:ext cx="9067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Me </a:t>
            </a:r>
            <a:r>
              <a:rPr lang="en-US" dirty="0" err="1" smtClean="0">
                <a:solidFill>
                  <a:srgbClr val="7030A0"/>
                </a:solidFill>
              </a:rPr>
              <a:t>llamo</a:t>
            </a:r>
            <a:r>
              <a:rPr lang="en-US" dirty="0" smtClean="0">
                <a:solidFill>
                  <a:srgbClr val="7030A0"/>
                </a:solidFill>
              </a:rPr>
              <a:t> ____________ </a:t>
            </a:r>
            <a:r>
              <a:rPr lang="en-US" dirty="0" err="1" smtClean="0">
                <a:solidFill>
                  <a:srgbClr val="7030A0"/>
                </a:solidFill>
              </a:rPr>
              <a:t>Clase</a:t>
            </a:r>
            <a:r>
              <a:rPr lang="en-US" dirty="0" smtClean="0">
                <a:solidFill>
                  <a:srgbClr val="7030A0"/>
                </a:solidFill>
              </a:rPr>
              <a:t> 802</a:t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dirty="0" smtClean="0">
                <a:solidFill>
                  <a:srgbClr val="7030A0"/>
                </a:solidFill>
              </a:rPr>
              <a:t>La </a:t>
            </a:r>
            <a:r>
              <a:rPr lang="en-US" dirty="0" err="1" smtClean="0">
                <a:solidFill>
                  <a:srgbClr val="7030A0"/>
                </a:solidFill>
              </a:rPr>
              <a:t>fecha</a:t>
            </a:r>
            <a:r>
              <a:rPr lang="en-US" dirty="0" smtClean="0">
                <a:solidFill>
                  <a:srgbClr val="7030A0"/>
                </a:solidFill>
              </a:rPr>
              <a:t> el 2 de </a:t>
            </a:r>
            <a:r>
              <a:rPr lang="en-US" dirty="0" err="1" smtClean="0">
                <a:solidFill>
                  <a:srgbClr val="7030A0"/>
                </a:solidFill>
              </a:rPr>
              <a:t>diciembre</a:t>
            </a:r>
            <a:r>
              <a:rPr lang="en-US" dirty="0" smtClean="0">
                <a:solidFill>
                  <a:srgbClr val="7030A0"/>
                </a:solidFill>
              </a:rPr>
              <a:t> del 2014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219200"/>
            <a:ext cx="8839200" cy="56388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mtClean="0">
                <a:solidFill>
                  <a:srgbClr val="FF0000"/>
                </a:solidFill>
              </a:rPr>
              <a:t># </a:t>
            </a:r>
            <a:r>
              <a:rPr lang="en-US" smtClean="0">
                <a:solidFill>
                  <a:srgbClr val="FF0000"/>
                </a:solidFill>
              </a:rPr>
              <a:t>B:</a:t>
            </a:r>
            <a:r>
              <a:rPr lang="en-US" smtClean="0"/>
              <a:t>¿ </a:t>
            </a:r>
            <a:r>
              <a:rPr lang="en-US" dirty="0" smtClean="0"/>
              <a:t>Como </a:t>
            </a:r>
            <a:r>
              <a:rPr lang="en-US" dirty="0" err="1" smtClean="0"/>
              <a:t>repasamos</a:t>
            </a:r>
            <a:r>
              <a:rPr lang="en-US" dirty="0" smtClean="0"/>
              <a:t> los </a:t>
            </a:r>
            <a:r>
              <a:rPr lang="en-US" dirty="0" err="1" smtClean="0"/>
              <a:t>verbos</a:t>
            </a:r>
            <a:r>
              <a:rPr lang="en-US" dirty="0" smtClean="0"/>
              <a:t> de </a:t>
            </a:r>
            <a:r>
              <a:rPr lang="en-US" dirty="0" err="1" smtClean="0"/>
              <a:t>cambio</a:t>
            </a:r>
            <a:r>
              <a:rPr lang="en-US" dirty="0" smtClean="0"/>
              <a:t> radical?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err="1" smtClean="0"/>
              <a:t>Conjuga</a:t>
            </a:r>
            <a:r>
              <a:rPr lang="en-US" dirty="0" smtClean="0"/>
              <a:t> los </a:t>
            </a:r>
            <a:r>
              <a:rPr lang="en-US" dirty="0" err="1" smtClean="0"/>
              <a:t>verbos</a:t>
            </a:r>
            <a:r>
              <a:rPr lang="en-US" dirty="0" smtClean="0"/>
              <a:t> EN FORMA DE BOTA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Almorzar</a:t>
            </a:r>
            <a:r>
              <a:rPr lang="en-US" dirty="0" smtClean="0"/>
              <a:t> (to have lunch)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Calentar</a:t>
            </a:r>
            <a:r>
              <a:rPr lang="en-US" dirty="0" smtClean="0"/>
              <a:t> (to warm up)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Preferir</a:t>
            </a:r>
            <a:r>
              <a:rPr lang="en-US" dirty="0" smtClean="0"/>
              <a:t> (to prefer)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Encontrar</a:t>
            </a:r>
            <a:r>
              <a:rPr lang="en-US" dirty="0" smtClean="0"/>
              <a:t> (to find)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Encerrar</a:t>
            </a:r>
            <a:r>
              <a:rPr lang="en-US" dirty="0" smtClean="0"/>
              <a:t> (to lock up)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Recordar</a:t>
            </a:r>
            <a:r>
              <a:rPr lang="en-US" dirty="0" smtClean="0"/>
              <a:t> (to remember)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Comenzar</a:t>
            </a:r>
            <a:r>
              <a:rPr lang="en-US" dirty="0" smtClean="0"/>
              <a:t> (to begin) </a:t>
            </a:r>
            <a:r>
              <a:rPr lang="en-US" i="1" dirty="0" smtClean="0"/>
              <a:t>(</a:t>
            </a:r>
            <a:r>
              <a:rPr lang="en-US" i="1" dirty="0" err="1" smtClean="0"/>
              <a:t>e</a:t>
            </a:r>
            <a:r>
              <a:rPr lang="en-US" i="1" dirty="0" err="1" smtClean="0">
                <a:sym typeface="Wingdings" panose="05000000000000000000" pitchFamily="2" charset="2"/>
              </a:rPr>
              <a:t>ie</a:t>
            </a:r>
            <a:r>
              <a:rPr lang="en-US" i="1" dirty="0" smtClean="0">
                <a:sym typeface="Wingdings" panose="05000000000000000000" pitchFamily="2" charset="2"/>
              </a:rPr>
              <a:t>)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Soñar</a:t>
            </a:r>
            <a:r>
              <a:rPr lang="en-US" dirty="0" smtClean="0"/>
              <a:t> (to dream)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1141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915400" cy="5791200"/>
          </a:xfrm>
        </p:spPr>
        <p:txBody>
          <a:bodyPr>
            <a:normAutofit lnSpcReduction="10000"/>
          </a:bodyPr>
          <a:lstStyle/>
          <a:p>
            <a:r>
              <a:rPr lang="es-ES_tradnl" dirty="0" smtClean="0"/>
              <a:t>COPIA y completa las oraciones con la forma correcta de los verbos de cambio radical.</a:t>
            </a:r>
          </a:p>
          <a:p>
            <a:pPr marL="514350" indent="-514350">
              <a:buAutoNum type="arabicPeriod"/>
            </a:pPr>
            <a:r>
              <a:rPr lang="es-ES_tradnl" dirty="0" smtClean="0"/>
              <a:t>Los niños _______ con ser doctores.</a:t>
            </a:r>
            <a:r>
              <a:rPr lang="es-ES_tradnl" dirty="0"/>
              <a:t> </a:t>
            </a:r>
            <a:r>
              <a:rPr lang="es-ES_tradnl" dirty="0" smtClean="0"/>
              <a:t>(soñar)</a:t>
            </a:r>
          </a:p>
          <a:p>
            <a:pPr marL="514350" indent="-514350">
              <a:buAutoNum type="arabicPeriod"/>
            </a:pPr>
            <a:r>
              <a:rPr lang="es-ES_tradnl" dirty="0" smtClean="0"/>
              <a:t>Ellos _________ a pintar la casa hoy (comenzar)</a:t>
            </a:r>
          </a:p>
          <a:p>
            <a:pPr marL="514350" indent="-514350">
              <a:buAutoNum type="arabicPeriod"/>
            </a:pPr>
            <a:r>
              <a:rPr lang="es-ES_tradnl" dirty="0" smtClean="0"/>
              <a:t>Yo no _______ los libros de la biblioteca. (perder)</a:t>
            </a:r>
          </a:p>
          <a:p>
            <a:pPr marL="514350" indent="-514350">
              <a:buAutoNum type="arabicPeriod"/>
            </a:pPr>
            <a:r>
              <a:rPr lang="es-ES_tradnl" dirty="0" smtClean="0"/>
              <a:t>Toda la familia _________ en la casa. (almorzar)</a:t>
            </a:r>
          </a:p>
          <a:p>
            <a:pPr marL="514350" indent="-514350">
              <a:buAutoNum type="arabicPeriod"/>
            </a:pPr>
            <a:r>
              <a:rPr lang="es-ES_tradnl" dirty="0" smtClean="0"/>
              <a:t>Tú siempre __________ a una amiga con quien comer. (encontrar)</a:t>
            </a:r>
          </a:p>
          <a:p>
            <a:pPr marL="514350" indent="-514350">
              <a:buAutoNum type="arabicPeriod"/>
            </a:pPr>
            <a:r>
              <a:rPr lang="es-ES_tradnl" dirty="0" smtClean="0"/>
              <a:t>Laura nunca ___________ sus materiales. (recordar)</a:t>
            </a:r>
          </a:p>
          <a:p>
            <a:pPr marL="514350" indent="-514350">
              <a:buAutoNum type="arabicPeriod"/>
            </a:pPr>
            <a:r>
              <a:rPr lang="es-ES_tradnl" dirty="0" smtClean="0"/>
              <a:t> Nosotros no __________ la </a:t>
            </a:r>
            <a:r>
              <a:rPr lang="es-ES_tradnl" dirty="0" err="1" smtClean="0"/>
              <a:t>leccion</a:t>
            </a:r>
            <a:r>
              <a:rPr lang="es-ES_tradnl" dirty="0" smtClean="0"/>
              <a:t>. (entender)</a:t>
            </a:r>
          </a:p>
        </p:txBody>
      </p:sp>
    </p:spTree>
    <p:extLst>
      <p:ext uri="{BB962C8B-B14F-4D97-AF65-F5344CB8AC3E}">
        <p14:creationId xmlns:p14="http://schemas.microsoft.com/office/powerpoint/2010/main" val="111059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28600"/>
            <a:ext cx="8915400" cy="6781800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 startAt="8"/>
            </a:pPr>
            <a:r>
              <a:rPr lang="en-US" dirty="0" smtClean="0"/>
              <a:t>Raquel __________ </a:t>
            </a:r>
            <a:r>
              <a:rPr lang="en-US" dirty="0" err="1" smtClean="0"/>
              <a:t>recibir</a:t>
            </a:r>
            <a:r>
              <a:rPr lang="en-US" dirty="0" smtClean="0"/>
              <a:t> </a:t>
            </a:r>
            <a:r>
              <a:rPr lang="en-US" dirty="0" err="1" smtClean="0"/>
              <a:t>notas</a:t>
            </a:r>
            <a:r>
              <a:rPr lang="en-US" dirty="0" smtClean="0"/>
              <a:t> </a:t>
            </a:r>
            <a:r>
              <a:rPr lang="en-US" dirty="0" err="1" smtClean="0"/>
              <a:t>buenas</a:t>
            </a:r>
            <a:r>
              <a:rPr lang="en-US" dirty="0" smtClean="0"/>
              <a:t>. (</a:t>
            </a:r>
            <a:r>
              <a:rPr lang="en-US" dirty="0" err="1" smtClean="0"/>
              <a:t>poder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dirty="0" smtClean="0"/>
              <a:t>Son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diez</a:t>
            </a:r>
            <a:r>
              <a:rPr lang="en-US" dirty="0" smtClean="0"/>
              <a:t> y _________ a </a:t>
            </a:r>
            <a:r>
              <a:rPr lang="en-US" dirty="0" err="1" smtClean="0"/>
              <a:t>nevar</a:t>
            </a:r>
            <a:r>
              <a:rPr lang="en-US" dirty="0" smtClean="0"/>
              <a:t> mucho. (</a:t>
            </a:r>
            <a:r>
              <a:rPr lang="en-US" dirty="0" err="1" smtClean="0"/>
              <a:t>empezar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dirty="0"/>
              <a:t> </a:t>
            </a:r>
            <a:r>
              <a:rPr lang="en-US" dirty="0" err="1" smtClean="0"/>
              <a:t>Yo</a:t>
            </a:r>
            <a:r>
              <a:rPr lang="en-US" dirty="0" smtClean="0"/>
              <a:t> no __________ mas </a:t>
            </a:r>
            <a:r>
              <a:rPr lang="en-US" dirty="0" err="1" smtClean="0"/>
              <a:t>tareas</a:t>
            </a:r>
            <a:r>
              <a:rPr lang="en-US" dirty="0" smtClean="0"/>
              <a:t>. (</a:t>
            </a:r>
            <a:r>
              <a:rPr lang="en-US" dirty="0" err="1" smtClean="0"/>
              <a:t>querer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dirty="0"/>
              <a:t> </a:t>
            </a:r>
            <a:r>
              <a:rPr lang="en-US" dirty="0" err="1" smtClean="0"/>
              <a:t>Nosotros</a:t>
            </a:r>
            <a:r>
              <a:rPr lang="en-US" dirty="0" smtClean="0"/>
              <a:t> ___________ </a:t>
            </a:r>
            <a:r>
              <a:rPr lang="en-US" dirty="0" err="1" smtClean="0"/>
              <a:t>tomar</a:t>
            </a:r>
            <a:r>
              <a:rPr lang="en-US" dirty="0" smtClean="0"/>
              <a:t> </a:t>
            </a:r>
            <a:r>
              <a:rPr lang="en-US" dirty="0" err="1" smtClean="0"/>
              <a:t>apuntes</a:t>
            </a:r>
            <a:r>
              <a:rPr lang="en-US" dirty="0" smtClean="0"/>
              <a:t>. (</a:t>
            </a:r>
            <a:r>
              <a:rPr lang="en-US" dirty="0" err="1" smtClean="0"/>
              <a:t>preferir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dirty="0"/>
              <a:t> </a:t>
            </a:r>
            <a:r>
              <a:rPr lang="en-US" dirty="0" smtClean="0"/>
              <a:t>¿</a:t>
            </a:r>
            <a:r>
              <a:rPr lang="en-US" dirty="0" err="1" smtClean="0"/>
              <a:t>Tú</a:t>
            </a:r>
            <a:r>
              <a:rPr lang="en-US" dirty="0" smtClean="0"/>
              <a:t> __________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cama</a:t>
            </a:r>
            <a:r>
              <a:rPr lang="en-US" dirty="0" smtClean="0"/>
              <a:t> </a:t>
            </a:r>
            <a:r>
              <a:rPr lang="en-US" dirty="0" err="1" smtClean="0"/>
              <a:t>grande</a:t>
            </a:r>
            <a:r>
              <a:rPr lang="en-US" dirty="0" smtClean="0"/>
              <a:t>? (</a:t>
            </a:r>
            <a:r>
              <a:rPr lang="en-US" dirty="0" err="1" smtClean="0"/>
              <a:t>dormir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dirty="0"/>
              <a:t> </a:t>
            </a:r>
            <a:r>
              <a:rPr lang="en-US" dirty="0" err="1" smtClean="0"/>
              <a:t>Él</a:t>
            </a:r>
            <a:r>
              <a:rPr lang="en-US" dirty="0" smtClean="0"/>
              <a:t> ___________ la </a:t>
            </a:r>
            <a:r>
              <a:rPr lang="en-US" dirty="0" err="1" smtClean="0"/>
              <a:t>venta</a:t>
            </a:r>
            <a:r>
              <a:rPr lang="en-US" dirty="0" smtClean="0"/>
              <a:t> </a:t>
            </a:r>
            <a:r>
              <a:rPr lang="en-US" dirty="0" err="1" smtClean="0"/>
              <a:t>porque</a:t>
            </a:r>
            <a:r>
              <a:rPr lang="en-US" dirty="0" smtClean="0"/>
              <a:t> </a:t>
            </a:r>
            <a:r>
              <a:rPr lang="en-US" dirty="0" err="1" smtClean="0"/>
              <a:t>hace</a:t>
            </a:r>
            <a:r>
              <a:rPr lang="en-US" dirty="0" smtClean="0"/>
              <a:t> </a:t>
            </a:r>
            <a:r>
              <a:rPr lang="en-US" dirty="0" err="1" smtClean="0"/>
              <a:t>frio</a:t>
            </a:r>
            <a:r>
              <a:rPr lang="en-US" dirty="0" smtClean="0"/>
              <a:t>. (</a:t>
            </a:r>
            <a:r>
              <a:rPr lang="en-US" dirty="0" err="1" smtClean="0"/>
              <a:t>cerrar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dirty="0"/>
              <a:t> </a:t>
            </a:r>
            <a:r>
              <a:rPr lang="en-US" dirty="0" smtClean="0"/>
              <a:t>¿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no ___________ </a:t>
            </a:r>
            <a:r>
              <a:rPr lang="en-US" dirty="0" err="1" smtClean="0"/>
              <a:t>ustedes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el </a:t>
            </a:r>
            <a:r>
              <a:rPr lang="en-US" dirty="0" err="1" smtClean="0"/>
              <a:t>restaurante</a:t>
            </a:r>
            <a:r>
              <a:rPr lang="en-US" dirty="0" smtClean="0"/>
              <a:t> </a:t>
            </a:r>
            <a:r>
              <a:rPr lang="en-US" dirty="0" err="1" smtClean="0"/>
              <a:t>nuevo</a:t>
            </a:r>
            <a:r>
              <a:rPr lang="en-US" dirty="0" smtClean="0"/>
              <a:t>? (</a:t>
            </a:r>
            <a:r>
              <a:rPr lang="en-US" dirty="0" err="1" smtClean="0"/>
              <a:t>almorzar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dirty="0" err="1" smtClean="0"/>
              <a:t>Mis</a:t>
            </a:r>
            <a:r>
              <a:rPr lang="en-US" dirty="0" smtClean="0"/>
              <a:t> amigos y </a:t>
            </a:r>
            <a:r>
              <a:rPr lang="en-US" dirty="0" err="1" smtClean="0"/>
              <a:t>yo</a:t>
            </a:r>
            <a:r>
              <a:rPr lang="en-US" dirty="0" smtClean="0"/>
              <a:t> _________ a </a:t>
            </a:r>
            <a:r>
              <a:rPr lang="en-US" dirty="0" err="1" smtClean="0"/>
              <a:t>estudiar</a:t>
            </a:r>
            <a:r>
              <a:rPr lang="en-US" dirty="0" smtClean="0"/>
              <a:t>. (</a:t>
            </a:r>
            <a:r>
              <a:rPr lang="en-US" dirty="0" err="1" smtClean="0"/>
              <a:t>comenzar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dirty="0"/>
              <a:t> </a:t>
            </a:r>
            <a:r>
              <a:rPr lang="en-US" dirty="0" err="1" smtClean="0"/>
              <a:t>Yo</a:t>
            </a:r>
            <a:r>
              <a:rPr lang="en-US" dirty="0" smtClean="0"/>
              <a:t> ____________ al </a:t>
            </a:r>
            <a:r>
              <a:rPr lang="en-US" dirty="0" err="1" smtClean="0"/>
              <a:t>perro</a:t>
            </a:r>
            <a:r>
              <a:rPr lang="en-US" dirty="0" smtClean="0"/>
              <a:t>. (</a:t>
            </a:r>
            <a:r>
              <a:rPr lang="en-US" dirty="0" err="1" smtClean="0"/>
              <a:t>encerrar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dirty="0" err="1" smtClean="0"/>
              <a:t>Ellos</a:t>
            </a:r>
            <a:r>
              <a:rPr lang="en-US" dirty="0" smtClean="0"/>
              <a:t> ____________ </a:t>
            </a:r>
            <a:r>
              <a:rPr lang="en-US" dirty="0" err="1" smtClean="0"/>
              <a:t>muchos</a:t>
            </a:r>
            <a:r>
              <a:rPr lang="en-US" dirty="0" smtClean="0"/>
              <a:t> </a:t>
            </a:r>
            <a:r>
              <a:rPr lang="en-US" dirty="0" err="1" smtClean="0"/>
              <a:t>articulos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la red. (</a:t>
            </a:r>
            <a:r>
              <a:rPr lang="en-US" dirty="0" err="1" smtClean="0"/>
              <a:t>encontrar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dirty="0" err="1" smtClean="0"/>
              <a:t>Yo</a:t>
            </a:r>
            <a:r>
              <a:rPr lang="en-US" dirty="0" smtClean="0"/>
              <a:t> ________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voy</a:t>
            </a:r>
            <a:r>
              <a:rPr lang="en-US" dirty="0" smtClean="0"/>
              <a:t> a </a:t>
            </a:r>
            <a:r>
              <a:rPr lang="en-US" dirty="0" err="1" smtClean="0"/>
              <a:t>pasar</a:t>
            </a:r>
            <a:r>
              <a:rPr lang="en-US" dirty="0" smtClean="0"/>
              <a:t> el </a:t>
            </a:r>
            <a:r>
              <a:rPr lang="en-US" dirty="0" err="1" smtClean="0"/>
              <a:t>examen</a:t>
            </a:r>
            <a:r>
              <a:rPr lang="en-US" dirty="0" smtClean="0"/>
              <a:t>. (</a:t>
            </a:r>
            <a:r>
              <a:rPr lang="en-US" dirty="0" err="1" smtClean="0"/>
              <a:t>pensar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 startAt="8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14678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337</Words>
  <Application>Microsoft Office PowerPoint</Application>
  <PresentationFormat>On-screen Show (4:3)</PresentationFormat>
  <Paragraphs>38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802  Pd. 1 rm. 208</vt:lpstr>
      <vt:lpstr>Me llamo ____________ Clase 802 La fecha el 2 de diciembre del 2014</vt:lpstr>
      <vt:lpstr>Practica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801 La fecha el primero de diciembre del 2014</dc:title>
  <dc:creator>Helen Zumaeta</dc:creator>
  <cp:lastModifiedBy>Helen Zumaeta</cp:lastModifiedBy>
  <cp:revision>11</cp:revision>
  <dcterms:created xsi:type="dcterms:W3CDTF">2014-12-01T19:07:43Z</dcterms:created>
  <dcterms:modified xsi:type="dcterms:W3CDTF">2014-12-01T22:17:08Z</dcterms:modified>
</cp:coreProperties>
</file>